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sldIdLst>
    <p:sldId id="305" r:id="rId4"/>
    <p:sldId id="257" r:id="rId5"/>
    <p:sldId id="258" r:id="rId6"/>
    <p:sldId id="301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300" r:id="rId15"/>
    <p:sldId id="267" r:id="rId16"/>
    <p:sldId id="268" r:id="rId17"/>
    <p:sldId id="269" r:id="rId18"/>
    <p:sldId id="27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5D38-4D81-49A5-98AA-12CB1AA131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C7DE8-CD94-4BA7-8791-C323B14030D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4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69A5-21DA-4E02-9AA7-4356CE385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E2A5C-BC64-4A5A-B6F2-067C40D2677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0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2455-CE8D-4461-9C6C-5323CAE516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4D8B5-39B9-4153-9F82-F59487A5A4F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5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9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C419-12E5-4FA4-B6CE-56FAB1082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3CD96-2F5C-4C67-BF81-7003A9990B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34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75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17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0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100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4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9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37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3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CACB-D000-4093-A93A-993AC5656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E37AF-1676-4032-ACBD-087C7663A86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95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12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9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74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3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5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37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84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1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B51D-B7C6-43B4-A280-E52023C13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CE743-F41C-485E-B677-EC65998F67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25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92A1-0975-45FB-8006-FF3A35877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4D783-4C10-487D-BCC5-8669E0FE81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5254-FBFD-4506-883D-03A3AF4A0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D55C6D-5566-48C5-B9A7-CFD346998F2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78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188B-C19D-4FD5-AECC-E698105B69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A9BB4-1884-49AF-84F7-EB851DEE81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4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6A75-351C-4D17-B3E6-71CB4099B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905BC-6132-415F-B33B-3F52D3CEC3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0531-3600-4C1B-A9A8-FC36F05E9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F68CC-571A-48B3-918A-6C5148FF35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F61D8-BEAB-4D1A-85D2-DFC951098E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08DFF-34B9-4745-8436-F44B2D166E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BAB1-D34D-4C1A-8420-7B93D26612B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ED2076-BE18-4BC8-AE8B-FF64A648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9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6851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57" y="824823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 .1:</a:t>
            </a:r>
            <a:endParaRPr lang="en-US" sz="28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 : 6 = 2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24 : (- 8) = -3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(- 36) : 9 = -4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(- 14) : (- 7) = 2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7" y="355283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(-7).8 = -(7.8) = -56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6.(-4) = -(6.4) = -24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(-12).12 = -(12.12) = -144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450.(-2) = -(450.2) =  - 900</a:t>
            </a:r>
            <a:endParaRPr lang="en-US" sz="3200" spc="-5" dirty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795" y="2999481"/>
            <a:ext cx="145103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.2: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9160" y="976772"/>
            <a:ext cx="683840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 : 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TCN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1 601 &gt; 1 596 &gt; 1 441 &gt; - 287 &gt; - 570 &gt; - 624.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1 601; 1 596; 1 441; 287 TCN; 570 TCN; 624 TCN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4823"/>
            <a:ext cx="4598127" cy="60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3" y="980861"/>
            <a:ext cx="3396343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 :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(-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lvl="0" algn="ctr">
              <a:lnSpc>
                <a:spcPct val="107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6200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(m).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6200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824823"/>
            <a:ext cx="6420394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096" y="3538502"/>
            <a:ext cx="10208623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- 15 + 25 = 10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824823"/>
            <a:ext cx="5773783" cy="32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1" y="824823"/>
            <a:ext cx="430767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280 + 655 = 600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12 = 50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92" y="879044"/>
            <a:ext cx="5236922" cy="50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793333"/>
            <a:ext cx="99277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0 ).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‘’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916261"/>
            <a:ext cx="2220686" cy="901337"/>
            <a:chOff x="156754" y="1097278"/>
            <a:chExt cx="2220686" cy="901337"/>
          </a:xfrm>
        </p:grpSpPr>
        <p:sp>
          <p:nvSpPr>
            <p:cNvPr id="4" name="Flowchart: Delay 3"/>
            <p:cNvSpPr/>
            <p:nvPr/>
          </p:nvSpPr>
          <p:spPr>
            <a:xfrm>
              <a:off x="156754" y="1097278"/>
              <a:ext cx="2220686" cy="90133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5537" y="1255560"/>
              <a:ext cx="2103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332" y="3743230"/>
            <a:ext cx="216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7995" y="4328005"/>
            <a:ext cx="8540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+ 8 – 13 = -3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-3 hay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20" y="1088165"/>
            <a:ext cx="9136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-3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C.Lúc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5" y="2921167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39" y="3621911"/>
            <a:ext cx="7637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(- 3) + ( - 4 ) = ( -7 )</a:t>
            </a: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65623" y="4606796"/>
                <a:ext cx="12953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23" y="4606796"/>
                <a:ext cx="129535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5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1" y="189411"/>
            <a:ext cx="8381999" cy="6400800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2402133"/>
            <a:ext cx="624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endParaRPr kumimoji="0" lang="en-GB" sz="32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bài 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7017" y="1959429"/>
            <a:ext cx="9222378" cy="2351313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CHƯƠNG 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366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Chủ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8 : CÁC PHÉP TÍNH TRONG TẬP HỢP SỐ NGUYÊN 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5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56" y="1099143"/>
            <a:ext cx="267573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137" y="1966767"/>
            <a:ext cx="885661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824824"/>
            <a:ext cx="9444446" cy="6033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986243"/>
            <a:ext cx="2429691" cy="770709"/>
            <a:chOff x="529045" y="1129935"/>
            <a:chExt cx="2429691" cy="770709"/>
          </a:xfrm>
        </p:grpSpPr>
        <p:sp>
          <p:nvSpPr>
            <p:cNvPr id="5" name="Flowchart: Delay 4"/>
            <p:cNvSpPr/>
            <p:nvPr/>
          </p:nvSpPr>
          <p:spPr>
            <a:xfrm>
              <a:off x="529045" y="1129935"/>
              <a:ext cx="2429691" cy="77070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766" y="1222903"/>
              <a:ext cx="2338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756954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35" y="312640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a, b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(+a) + (+b) = a + b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(-a) + (-b) = -(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297" y="1663986"/>
            <a:ext cx="2738437" cy="1743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0297" y="5036324"/>
            <a:ext cx="5040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(-11) = -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+ 11) =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297" y="4512655"/>
            <a:ext cx="14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7532" y="4626908"/>
            <a:ext cx="248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 9 = 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1" y="2273913"/>
            <a:ext cx="5048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5264"/>
            <a:ext cx="760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.Cộng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478484"/>
            <a:ext cx="992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288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905794"/>
            <a:ext cx="493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( -9) + 5 = -(9 -5 ) = - 4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-12 + 12 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15 + ( -7 ) = 15 – 7 = 8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81" y="836358"/>
            <a:ext cx="4092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5154"/>
            <a:ext cx="9679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Muốn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8" y="2161146"/>
            <a:ext cx="296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 = a + ( -b 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26959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(-10 ) – ( -15) = ( -10 ) + 15 = 15 -10 = 5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9 = 7 + ( -9 ) = -2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681" y="3544707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3287" y="3952017"/>
            <a:ext cx="1000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“+”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+(a + b – c) = a + b – c 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5288340"/>
            <a:ext cx="10750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“-”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(a + b – c) = - a – b + c</a:t>
            </a:r>
          </a:p>
        </p:txBody>
      </p:sp>
    </p:spTree>
    <p:extLst>
      <p:ext uri="{BB962C8B-B14F-4D97-AF65-F5344CB8AC3E}">
        <p14:creationId xmlns:p14="http://schemas.microsoft.com/office/powerpoint/2010/main" val="14481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24823"/>
            <a:ext cx="5878286" cy="282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endParaRPr lang="en-US" sz="2800" dirty="0">
              <a:solidFill>
                <a:srgbClr val="00B0F0"/>
              </a:solidFill>
            </a:endParaRPr>
          </a:p>
          <a:p>
            <a:pPr algn="just">
              <a:lnSpc>
                <a:spcPct val="107000"/>
              </a:lnSpc>
            </a:pPr>
            <a:endParaRPr lang="en-US" sz="2800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2800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045" y="1772279"/>
            <a:ext cx="6096000" cy="13767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a)(-5) . 4 = - (5 . 4) = -20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6 . (-7) = - (6 . 7) = -42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21" y="2692812"/>
            <a:ext cx="508985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19" y="3223406"/>
            <a:ext cx="37064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a/(+3) . (+4) = 3 . 4 = 12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895" y="3708329"/>
            <a:ext cx="255390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b/(-2) . (-5) = 10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651" y="41439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Nhắc lại cách nhận biết dấu: 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(+).(+) =&gt; (+)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(-).(-)  =&gt; (+)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(-).(+)  =&gt; (-)</a:t>
            </a:r>
            <a:endParaRPr lang="en-US" sz="3200" spc="-5" dirty="0" smtClean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200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(+).(-)  =&gt; (-)</a:t>
            </a:r>
            <a:endParaRPr lang="en-US" sz="3200" spc="-5" dirty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18320" cy="824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66651"/>
            <a:ext cx="2468880" cy="966652"/>
            <a:chOff x="0" y="966651"/>
            <a:chExt cx="2468880" cy="966652"/>
          </a:xfrm>
        </p:grpSpPr>
        <p:sp>
          <p:nvSpPr>
            <p:cNvPr id="3" name="Flowchart: Delay 2"/>
            <p:cNvSpPr/>
            <p:nvPr/>
          </p:nvSpPr>
          <p:spPr>
            <a:xfrm>
              <a:off x="0" y="966651"/>
              <a:ext cx="2468880" cy="96665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1886" y="1157589"/>
              <a:ext cx="1422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57646" y="1933302"/>
            <a:ext cx="8752114" cy="476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 :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73 – (2 – 9) = 73 – 2 + 9 = 80.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(- 45) – (27 – 8) = - 45 – 27 + 8 = - 64.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sz="28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x . x = 4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 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- 2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sz="28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81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x . x = 81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 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9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- 9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843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Tahoma</vt:lpstr>
      <vt:lpstr>Times New Roman</vt:lpstr>
      <vt:lpstr>Trebuchet MS</vt:lpstr>
      <vt:lpstr>Verdana</vt:lpstr>
      <vt:lpstr>VNI-Times</vt:lpstr>
      <vt:lpstr>Wingdings 3</vt:lpstr>
      <vt:lpstr>1_Office Theme</vt:lpstr>
      <vt:lpstr>Facet</vt:lpstr>
      <vt:lpstr>16_Balloons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2022-07-23T01:10:26Z</dcterms:created>
  <dcterms:modified xsi:type="dcterms:W3CDTF">2022-07-27T06:25:48Z</dcterms:modified>
</cp:coreProperties>
</file>